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9" r:id="rId3"/>
    <p:sldId id="271" r:id="rId4"/>
    <p:sldId id="272" r:id="rId5"/>
    <p:sldId id="273" r:id="rId6"/>
    <p:sldId id="275" r:id="rId7"/>
    <p:sldId id="274" r:id="rId8"/>
    <p:sldId id="27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371AE-D52A-437D-B0A0-A0FF647385AC}" type="datetimeFigureOut">
              <a:rPr lang="ru-RU" smtClean="0"/>
              <a:t>19.03.2024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0C6BB-A4AE-4C07-964F-0A46BEE2B84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0A10-7E04-40DE-AAF8-FFF6FD4FC15B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E4B40-A1E7-42D2-9607-4A83F33900D5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7F363-E6B8-41E5-81B1-B7AA316E7076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72EA-47D6-4627-8C64-4EE60D150EC5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B753-20FE-47C4-A820-CD019450ADA5}" type="datetime1">
              <a:rPr lang="ru-RU" smtClean="0"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1080B-FAFB-44F4-B10A-DFE20B541438}" type="datetime1">
              <a:rPr lang="ru-RU" smtClean="0"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FEB2-8B06-4254-9530-5582F4A9B11D}" type="datetime1">
              <a:rPr lang="ru-RU" smtClean="0"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C359-43FB-4C20-9923-4F4914065035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C8F5D-D26A-4B6F-B246-032557CD8F20}" type="datetime1">
              <a:rPr lang="ru-RU" smtClean="0"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E0A68-2E6F-40C6-8AFA-8F9F64994DA9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A625B-DC38-4D0E-ABAC-9E4E934E63AE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71D65-B69C-4780-B506-8D9B8834CB63}" type="datetime1">
              <a:rPr lang="ru-RU" smtClean="0"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71525" y="2349500"/>
            <a:ext cx="7772400" cy="719138"/>
          </a:xfrm>
        </p:spPr>
        <p:txBody>
          <a:bodyPr>
            <a:normAutofit fontScale="90000"/>
          </a:bodyPr>
          <a:lstStyle/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КУРСОВАЯ РАБОТА</a:t>
            </a:r>
            <a:br>
              <a:rPr lang="ru-RU" alt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МДК.02.02 Установка и конфигурирование периферийного оборудования</a:t>
            </a:r>
            <a:br>
              <a:rPr lang="en-US" alt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725" y="4429125"/>
            <a:ext cx="6599238" cy="827088"/>
          </a:xfrm>
        </p:spPr>
        <p:txBody>
          <a:bodyPr/>
          <a:lstStyle/>
          <a:p>
            <a:pPr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Обучающийся 3 курса группа 3КСК21</a:t>
            </a:r>
          </a:p>
          <a:p>
            <a:pPr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Волочай Игорь Александрович</a:t>
            </a:r>
          </a:p>
        </p:txBody>
      </p:sp>
      <p:sp>
        <p:nvSpPr>
          <p:cNvPr id="2052" name="Rectangle 1"/>
          <p:cNvSpPr>
            <a:spLocks noChangeArrowheads="1"/>
          </p:cNvSpPr>
          <p:nvPr/>
        </p:nvSpPr>
        <p:spPr bwMode="auto">
          <a:xfrm>
            <a:off x="1187624" y="404664"/>
            <a:ext cx="6858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МИНИСТЕРСТВО НАУКИ И ВЫСШЕГО ОБРАЗОВАНИЯ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РОССИЙСКОЙ ФЕДЕРАЦИИ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Федеральное государственное автономное 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образовательное учреждение высшего образования 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«Крымский федеральный университет имени В.И. Вернадского»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Таврический колледж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(структурное подразделение)</a:t>
            </a:r>
            <a:endParaRPr lang="ru-RU" altLang="ru-RU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3714750" y="6000750"/>
            <a:ext cx="21344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Симферополь, 2024</a:t>
            </a:r>
          </a:p>
        </p:txBody>
      </p:sp>
      <p:sp>
        <p:nvSpPr>
          <p:cNvPr id="2055" name="Прямоугольник 1"/>
          <p:cNvSpPr>
            <a:spLocks noChangeArrowheads="1"/>
          </p:cNvSpPr>
          <p:nvPr/>
        </p:nvSpPr>
        <p:spPr bwMode="auto">
          <a:xfrm>
            <a:off x="1358900" y="5345113"/>
            <a:ext cx="725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Научный руководитель: Горин Андрей Константинович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2886075"/>
            <a:ext cx="8145462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Подключение и конфигурирование внешней звуковой карты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Scarlett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Solo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3rd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gen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Прямоугольник 4"/>
          <p:cNvSpPr>
            <a:spLocks noChangeArrowheads="1"/>
          </p:cNvSpPr>
          <p:nvPr/>
        </p:nvSpPr>
        <p:spPr bwMode="auto">
          <a:xfrm>
            <a:off x="1052513" y="3989388"/>
            <a:ext cx="75612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Специальность 09.02.01  Компьютерные системы и комплексы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темы и цель исследования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35283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Актуальность темы данной курсовой работы обуславливается активным применением в домашних условиях, а также в студиях звукозаписи, в видео производстве и радио внешней звуковой карты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Scarlett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Solo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3rd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gen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Целью данной курсовой работы является исследование подключения и конфигурирования внешней звуковой карты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Scarlett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Solo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3rd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gen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E012CF4-7538-A270-DA4C-9D502BF2F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08" y="1074813"/>
            <a:ext cx="4794804" cy="4794804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FA411C-06E6-166E-3B8A-6139EC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BC5B2F-889D-245C-200A-DA3C5BFD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Внешняя звуковая карта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Scarlett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Solo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3rd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gen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0573-7414-4B1F-3180-834026DCCC85}"/>
              </a:ext>
            </a:extLst>
          </p:cNvPr>
          <p:cNvSpPr txBox="1"/>
          <p:nvPr/>
        </p:nvSpPr>
        <p:spPr>
          <a:xfrm>
            <a:off x="617688" y="4946287"/>
            <a:ext cx="37380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– внешняя звуковая карта</a:t>
            </a:r>
          </a:p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Focusrite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Scarlett Solo 3rd gen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лицевой стороны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610691C-C608-2623-9851-0012627F52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28" b="30126"/>
          <a:stretch/>
        </p:blipFill>
        <p:spPr>
          <a:xfrm>
            <a:off x="182469" y="2568439"/>
            <a:ext cx="4608512" cy="17211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88CD0C-EF9F-E903-A684-FCB03D3F4813}"/>
              </a:ext>
            </a:extLst>
          </p:cNvPr>
          <p:cNvSpPr txBox="1"/>
          <p:nvPr/>
        </p:nvSpPr>
        <p:spPr>
          <a:xfrm>
            <a:off x="4919110" y="4946287"/>
            <a:ext cx="37380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 – внешняя звуковая карта</a:t>
            </a:r>
          </a:p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Focusrite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Scarlett Solo 3rd gen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обратной стороны</a:t>
            </a:r>
          </a:p>
        </p:txBody>
      </p:sp>
    </p:spTree>
    <p:extLst>
      <p:ext uri="{BB962C8B-B14F-4D97-AF65-F5344CB8AC3E}">
        <p14:creationId xmlns:p14="http://schemas.microsoft.com/office/powerpoint/2010/main" val="380659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FA411C-06E6-166E-3B8A-6139EC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BC5B2F-889D-245C-200A-DA3C5BFD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Подключение и конфигурирование внешней звуковой карты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0573-7414-4B1F-3180-834026DCCC85}"/>
              </a:ext>
            </a:extLst>
          </p:cNvPr>
          <p:cNvSpPr txBox="1"/>
          <p:nvPr/>
        </p:nvSpPr>
        <p:spPr>
          <a:xfrm>
            <a:off x="1748374" y="5599728"/>
            <a:ext cx="5647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 – подключение микрофона, электронного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 инструмента и наушников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внешней звуковой карте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Focusrite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Scarlett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3rd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35EE87-EAC0-595E-3190-9F3F32A088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/>
          <a:stretch/>
        </p:blipFill>
        <p:spPr>
          <a:xfrm>
            <a:off x="1673931" y="1721510"/>
            <a:ext cx="5796136" cy="367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10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FA411C-06E6-166E-3B8A-6139EC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BC5B2F-889D-245C-200A-DA3C5BFD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Подключение и конфигурирование внешней звуковой карты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0573-7414-4B1F-3180-834026DCCC85}"/>
              </a:ext>
            </a:extLst>
          </p:cNvPr>
          <p:cNvSpPr txBox="1"/>
          <p:nvPr/>
        </p:nvSpPr>
        <p:spPr>
          <a:xfrm>
            <a:off x="1381478" y="5710019"/>
            <a:ext cx="6381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4 –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подключение внешней звуковой карты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 аудио монитору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Mackie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CR3-X при помощи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TRS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RCA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кабеля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1DC17F-626F-106C-3627-8001B2496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67" y="1586251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0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FA411C-06E6-166E-3B8A-6139EC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BC5B2F-889D-245C-200A-DA3C5BFD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Установка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Control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0573-7414-4B1F-3180-834026DCCC85}"/>
              </a:ext>
            </a:extLst>
          </p:cNvPr>
          <p:cNvSpPr txBox="1"/>
          <p:nvPr/>
        </p:nvSpPr>
        <p:spPr>
          <a:xfrm>
            <a:off x="1879095" y="5710019"/>
            <a:ext cx="5385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5 – интерфейс приложения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Focusrite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1DA5AC-FF01-FA36-C71F-2445F82D1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628800"/>
            <a:ext cx="6768752" cy="389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32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FA411C-06E6-166E-3B8A-6139EC19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BC5B2F-889D-245C-200A-DA3C5BFD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704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Оцифровка аудиосигнала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80573-7414-4B1F-3180-834026DCCC85}"/>
              </a:ext>
            </a:extLst>
          </p:cNvPr>
          <p:cNvSpPr txBox="1"/>
          <p:nvPr/>
        </p:nvSpPr>
        <p:spPr>
          <a:xfrm>
            <a:off x="1652912" y="5710019"/>
            <a:ext cx="5838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запись звука с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XLR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линейного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порта в</a:t>
            </a:r>
          </a:p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цифровой рабочей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аудиостанции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Reaper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1DC17F-626F-106C-3627-8001B2496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6079" y="1700808"/>
            <a:ext cx="5991838" cy="38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3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771525" y="2349500"/>
            <a:ext cx="7772400" cy="719138"/>
          </a:xfrm>
        </p:spPr>
        <p:txBody>
          <a:bodyPr>
            <a:normAutofit fontScale="90000"/>
          </a:bodyPr>
          <a:lstStyle/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КУРСОВАЯ РАБОТА</a:t>
            </a:r>
            <a:br>
              <a:rPr lang="ru-RU" alt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МДК.02.02 Установка и конфигурирование периферийного оборудования</a:t>
            </a:r>
            <a:br>
              <a:rPr lang="en-US" alt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725" y="4429125"/>
            <a:ext cx="6599238" cy="827088"/>
          </a:xfrm>
        </p:spPr>
        <p:txBody>
          <a:bodyPr/>
          <a:lstStyle/>
          <a:p>
            <a:pPr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Обучающийся 3 курса группа 3КСК21</a:t>
            </a:r>
          </a:p>
          <a:p>
            <a:pPr eaLnBrk="1" hangingPunct="1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Волочай Игорь Александрович</a:t>
            </a:r>
          </a:p>
        </p:txBody>
      </p:sp>
      <p:sp>
        <p:nvSpPr>
          <p:cNvPr id="2052" name="Rectangle 1"/>
          <p:cNvSpPr>
            <a:spLocks noChangeArrowheads="1"/>
          </p:cNvSpPr>
          <p:nvPr/>
        </p:nvSpPr>
        <p:spPr bwMode="auto">
          <a:xfrm>
            <a:off x="1187624" y="404664"/>
            <a:ext cx="6858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МИНИСТЕРСТВО НАУКИ И ВЫСШЕГО ОБРАЗОВАНИЯ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РОССИЙСКОЙ ФЕДЕРАЦИИ</a:t>
            </a: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Федеральное государственное автономное 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образовательное учреждение высшего образования 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«Крымский федеральный университет имени В.И. Вернадского»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Таврический колледж</a:t>
            </a:r>
            <a:endParaRPr lang="ru-RU" altLang="ru-RU" sz="800" b="1" dirty="0"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alt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(структурное подразделение)</a:t>
            </a:r>
            <a:endParaRPr lang="ru-RU" altLang="ru-RU" b="1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3" name="Прямоугольник 4"/>
          <p:cNvSpPr>
            <a:spLocks noChangeArrowheads="1"/>
          </p:cNvSpPr>
          <p:nvPr/>
        </p:nvSpPr>
        <p:spPr bwMode="auto">
          <a:xfrm>
            <a:off x="3714750" y="6000750"/>
            <a:ext cx="21344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Симферополь, 2024</a:t>
            </a:r>
          </a:p>
        </p:txBody>
      </p:sp>
      <p:sp>
        <p:nvSpPr>
          <p:cNvPr id="2055" name="Прямоугольник 1"/>
          <p:cNvSpPr>
            <a:spLocks noChangeArrowheads="1"/>
          </p:cNvSpPr>
          <p:nvPr/>
        </p:nvSpPr>
        <p:spPr bwMode="auto">
          <a:xfrm>
            <a:off x="1358900" y="5345113"/>
            <a:ext cx="725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dirty="0">
                <a:latin typeface="Times New Roman" pitchFamily="18" charset="0"/>
                <a:cs typeface="Times New Roman" pitchFamily="18" charset="0"/>
              </a:rPr>
              <a:t>Научный руководитель: Горин Андрей Константинович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2886075"/>
            <a:ext cx="8145462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Подключение и конфигурирование внешней звуковой карты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Focusrite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Scarlett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Solo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3rd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gen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Прямоугольник 4"/>
          <p:cNvSpPr>
            <a:spLocks noChangeArrowheads="1"/>
          </p:cNvSpPr>
          <p:nvPr/>
        </p:nvSpPr>
        <p:spPr bwMode="auto">
          <a:xfrm>
            <a:off x="1052513" y="3989388"/>
            <a:ext cx="75612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Специальность 09.02.01  Компьютерные системы и комплексы</a:t>
            </a:r>
          </a:p>
        </p:txBody>
      </p:sp>
    </p:spTree>
    <p:extLst>
      <p:ext uri="{BB962C8B-B14F-4D97-AF65-F5344CB8AC3E}">
        <p14:creationId xmlns:p14="http://schemas.microsoft.com/office/powerpoint/2010/main" val="37858071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339</Words>
  <Application>Microsoft Office PowerPoint</Application>
  <PresentationFormat>Экран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КУРСОВАЯ РАБОТА МДК.02.02 Установка и конфигурирование периферийного оборудования </vt:lpstr>
      <vt:lpstr>Актуальность темы и цель исследования  </vt:lpstr>
      <vt:lpstr>Внешняя звуковая карта Focusrite Scarlett Solo 3rd gen</vt:lpstr>
      <vt:lpstr>Подключение и конфигурирование внешней звуковой карты </vt:lpstr>
      <vt:lpstr>Подключение и конфигурирование внешней звуковой карты </vt:lpstr>
      <vt:lpstr>Установка Focusrite Control</vt:lpstr>
      <vt:lpstr>Оцифровка аудиосигнала</vt:lpstr>
      <vt:lpstr>КУРСОВАЯ РАБОТА МДК.02.02 Установка и конфигурирование периферийного оборудования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 МДК.02.02 Установка и конфигурирование периферийного оборудования </dc:title>
  <dc:creator>Алексей Крюков</dc:creator>
  <cp:lastModifiedBy>Игорь Волочай</cp:lastModifiedBy>
  <cp:revision>19</cp:revision>
  <dcterms:created xsi:type="dcterms:W3CDTF">2024-02-17T17:29:30Z</dcterms:created>
  <dcterms:modified xsi:type="dcterms:W3CDTF">2024-03-19T19:18:03Z</dcterms:modified>
</cp:coreProperties>
</file>