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1E9A4D-18D5-C3C6-C9D8-C34066D06B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E8226FB-B4E2-8A42-16E9-C7E54DB59A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AAED983-E3B0-CAC0-0EE6-403D29372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B64E1B9-FFE4-FBC6-B058-F4ACFDFF5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4A13A0-7D3D-342A-610B-659CB0500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591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97A0F5-1C90-EC74-746D-1478D0A222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7575B0-31C9-0079-2E89-D1D59CBF49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9554B5-FB71-4333-6232-5E72E0D39A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81E4885-68CE-343F-9B73-454C0C8B8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6F1667D-CE21-DD99-276E-8AB1159D0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5029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B6524-ADB7-C9E8-0A0B-654928DB6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71054EA-C168-7FD7-E497-4AA68063FA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83F7C66-48FD-6506-E5B7-24A77C2B8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698D2BC-83CD-C3CA-2C24-8E46A6219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784796-009C-6417-124E-96032303B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4764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2BBF5-763D-7ACD-B7D0-5830ECFFF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475223-D95A-8F74-3C53-6D8EA0C763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EC15B3F-B1D0-8C04-FB1D-F8C8A1D2BF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9783F4-22F6-53EE-91A0-64C89A397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BB29AA6-46DB-3039-3263-FBA64B5E3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67D3EE-E954-3707-373B-127A58EC5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7801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C1FF88-ACA7-B488-5909-A5D9586B78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973569D-589C-3371-7739-B81CC2207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E7847BC-A82B-7216-ED08-FE4CB14364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0CCDE9B-E905-34E0-F72B-85B536755E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39698F9-F4B6-0B5E-A242-C53C29DE0C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A5D8D8D-E164-2778-D8C7-ACE2FBF80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B220A2D-0646-331E-EF8C-FE264A2E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1179B66-38E3-DDFE-7A7D-1EB1475A9F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968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9FB2C6-26F8-F87F-78B2-ADF1A5971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776C500-745A-E836-0DD9-713D6FAD1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1DF4453-B9C0-5E73-0A1E-2279C53FB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93BAA40-CB21-6450-6D74-D219E27C2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832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9A40859-A2CE-96FD-393E-A8EC7E985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0E4757C-E294-025C-B744-CA648E0C4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89F12FF-1EDC-7ECE-4396-8DA6ED8F74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578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644BDD-1031-F203-1BF6-9CD78607C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8ABE7F-9706-C107-5B3A-F53B102A4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4AE62B4-97A2-1D60-1766-4A58E9383C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9BF7B5C-6FC1-C765-C5F7-E8A81CE132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709255-E431-61D8-63F6-7E577D455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B06902B-15CC-DE7D-A3D8-A4F1826E9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646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30D6E6-2E66-06BA-DC5E-588752B7B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D48CBD1-F290-8054-ECD0-84D3960023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09C91A6-5EC0-E79D-5642-CD95D20D49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EF7AE6-39B5-AA6F-C598-B17F8AC4D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DE5C787-1E60-0D08-6049-3A63CD806D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808403-68EE-CA3F-4D02-F7DAB0773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8707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A666EC-A0C0-E9AD-79C6-791F7A658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251603B-89E2-110D-D455-F86336D5FA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5AB4F-5EA7-976F-4B53-941B7960E7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2EA52B-D05B-2CF4-7DF2-49DF31DBC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8CFA32-5C3B-E40E-714D-710363287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9223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33AB049-0C3E-2946-EC8B-A0EB4C37FB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4B2A8ED-5D40-B755-531D-B5DB45657C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C00C49-FF5E-6A92-EADE-E01A6EB4F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C96D04-887A-750E-597E-754A4B6D9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F00730-15E0-0DEA-DD9F-D02025F6E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8599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A1C811-A90E-F669-2B11-A40A4102A5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1E581B0-AD9B-D87F-98DD-A3E1D83506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09392A-262F-77CA-5D49-536CF2365D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B46BD8-384E-4C9B-9254-E5AF037A7EF6}" type="datetimeFigureOut">
              <a:rPr lang="ru-RU" smtClean="0"/>
              <a:t>13.06.2023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1068CC1-5E41-A9D1-8286-FCE7731E0C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6FF6EEE-039B-EAA2-426B-FCAE229DFB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D55959-1FC9-438F-B156-D35CE13637A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733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547339B-F7BD-C615-FCEE-6BF658D5FC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Личности, внесшие вклад в развитие ЭВМ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6D7904F-6BDC-E5F1-3B19-DE6DE3FD5D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1947" y="3602038"/>
            <a:ext cx="11828106" cy="1655762"/>
          </a:xfrm>
        </p:spPr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 студент группы 2КСК21</a:t>
            </a:r>
            <a:r>
              <a:rPr lang="en-GB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Волочай Игорь Александрович</a:t>
            </a:r>
          </a:p>
        </p:txBody>
      </p:sp>
    </p:spTree>
    <p:extLst>
      <p:ext uri="{BB962C8B-B14F-4D97-AF65-F5344CB8AC3E}">
        <p14:creationId xmlns:p14="http://schemas.microsoft.com/office/powerpoint/2010/main" val="2979309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43C7F-F3E5-FC31-41F2-15F7B608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351" y="374456"/>
            <a:ext cx="336990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Ада Лавлейс</a:t>
            </a:r>
            <a:br>
              <a:rPr lang="ru-RU" sz="32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(1815-1852)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91E3D2-2818-3623-BF23-2C2857E5E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20208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111111"/>
                </a:solidFill>
                <a:latin typeface="-apple-system"/>
              </a:rPr>
              <a:t>А</a:t>
            </a:r>
            <a:r>
              <a:rPr lang="ru-RU" b="0" i="0" dirty="0">
                <a:solidFill>
                  <a:srgbClr val="111111"/>
                </a:solidFill>
                <a:effectLst/>
                <a:latin typeface="-apple-system"/>
              </a:rPr>
              <a:t>нглийский математик, известная как “мать программирования” и первый программист в истории. Она составила первую в мире программу для аналитической машины Чарльза Бэббиджа, которая была предшественником современных компьютеров</a:t>
            </a:r>
            <a:endParaRPr lang="ru-RU" dirty="0"/>
          </a:p>
        </p:txBody>
      </p:sp>
      <p:pic>
        <p:nvPicPr>
          <p:cNvPr id="1026" name="Picture 2" descr="Ада Лавлейс: первая женщина-программист">
            <a:extLst>
              <a:ext uri="{FF2B5EF4-FFF2-40B4-BE49-F238E27FC236}">
                <a16:creationId xmlns:a16="http://schemas.microsoft.com/office/drawing/2014/main" id="{3517B976-4690-909D-F195-C6E24E22F5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1592" y="592201"/>
            <a:ext cx="5584762" cy="5584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5665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43C7F-F3E5-FC31-41F2-15F7B608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351" y="374456"/>
            <a:ext cx="3369906" cy="1325563"/>
          </a:xfrm>
        </p:spPr>
        <p:txBody>
          <a:bodyPr>
            <a:normAutofit/>
          </a:bodyPr>
          <a:lstStyle/>
          <a:p>
            <a:pPr algn="ctr"/>
            <a:r>
              <a:rPr lang="ru-RU" sz="32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Чарльз Бэббидж (1791-1871)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91E3D2-2818-3623-BF23-2C2857E5E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20208" cy="4351338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111111"/>
                </a:solidFill>
                <a:latin typeface="-apple-system"/>
              </a:rPr>
              <a:t>А</a:t>
            </a:r>
            <a:r>
              <a:rPr lang="ru-RU" b="0" i="0" dirty="0">
                <a:solidFill>
                  <a:srgbClr val="111111"/>
                </a:solidFill>
                <a:effectLst/>
                <a:latin typeface="-apple-system"/>
              </a:rPr>
              <a:t>нглийский математик и изобретатель, который разработал проекты первых механических вычислительных машин - разностной машины и аналитической машины. Разностная машина была предназначена для автоматизации вычислений путем аппроксимации функций многочленами и вычисления конечных разностей</a:t>
            </a:r>
            <a:endParaRPr lang="ru-RU" dirty="0"/>
          </a:p>
        </p:txBody>
      </p:sp>
      <p:pic>
        <p:nvPicPr>
          <p:cNvPr id="2050" name="Picture 2" descr="Success for Carrer: Charles Babbage 1791-1871">
            <a:extLst>
              <a:ext uri="{FF2B5EF4-FFF2-40B4-BE49-F238E27FC236}">
                <a16:creationId xmlns:a16="http://schemas.microsoft.com/office/drawing/2014/main" id="{5362BE3F-32EB-7201-C466-521877B0DE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241" y="187228"/>
            <a:ext cx="5257374" cy="6483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085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43C7F-F3E5-FC31-41F2-15F7B608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351" y="374456"/>
            <a:ext cx="3369906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Джон фон Нейман (1903-1957)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91E3D2-2818-3623-BF23-2C2857E5E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20208" cy="4351338"/>
          </a:xfrm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111111"/>
                </a:solidFill>
                <a:latin typeface="-apple-system"/>
              </a:rPr>
              <a:t>В</a:t>
            </a:r>
            <a:r>
              <a:rPr lang="ru-RU" b="0" i="0" dirty="0">
                <a:solidFill>
                  <a:srgbClr val="111111"/>
                </a:solidFill>
                <a:effectLst/>
                <a:latin typeface="-apple-system"/>
              </a:rPr>
              <a:t>енгеро-американский математик и физик, который сделал важный вклад в квантовую физику, квантовую логику, функциональный анализ, теорию игр и другие отрасли науки. Он также известен как человек, с именем которого связывают архитектуру большинства современных компьютеров - так называемую архитектуру фон Неймана, основанную на принципе совместного хранения команд и данных в памяти компьютера</a:t>
            </a:r>
            <a:endParaRPr lang="ru-RU" dirty="0"/>
          </a:p>
        </p:txBody>
      </p:sp>
      <p:pic>
        <p:nvPicPr>
          <p:cNvPr id="3074" name="Picture 2" descr="Roll Over von Neumann? Samsung Claims Progress on the Compute-Memory ...">
            <a:extLst>
              <a:ext uri="{FF2B5EF4-FFF2-40B4-BE49-F238E27FC236}">
                <a16:creationId xmlns:a16="http://schemas.microsoft.com/office/drawing/2014/main" id="{F0F0B0E0-7506-6D63-0CA6-32E66AA2A5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8236" y="374455"/>
            <a:ext cx="4620208" cy="602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089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43C7F-F3E5-FC31-41F2-15F7B608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5" y="403677"/>
            <a:ext cx="429363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Билл Гейтс</a:t>
            </a:r>
            <a:br>
              <a:rPr lang="ru-RU" sz="32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(1955-сегодняшний день)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91E3D2-2818-3623-BF23-2C2857E5E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20208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111111"/>
                </a:solidFill>
                <a:latin typeface="-apple-system"/>
              </a:rPr>
              <a:t>А</a:t>
            </a:r>
            <a:r>
              <a:rPr lang="ru-RU" b="0" i="0" dirty="0">
                <a:solidFill>
                  <a:srgbClr val="111111"/>
                </a:solidFill>
                <a:effectLst/>
                <a:latin typeface="-apple-system"/>
              </a:rPr>
              <a:t>мериканский предприниматель и общественный деятель, филантроп, один из создателей и бывший крупнейший акционер компании Microsoft, которая стала лидером в области разработки программного обеспечения для персональных компьютеров</a:t>
            </a:r>
            <a:endParaRPr lang="ru-RU" dirty="0"/>
          </a:p>
        </p:txBody>
      </p:sp>
      <p:pic>
        <p:nvPicPr>
          <p:cNvPr id="4098" name="Picture 2" descr="В Facebook «клонировали» голос Билла Гейтса с помощью нейросетей ...">
            <a:extLst>
              <a:ext uri="{FF2B5EF4-FFF2-40B4-BE49-F238E27FC236}">
                <a16:creationId xmlns:a16="http://schemas.microsoft.com/office/drawing/2014/main" id="{05EF002E-2138-7F57-B5E5-26CC771A8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2" r="16661"/>
          <a:stretch/>
        </p:blipFill>
        <p:spPr bwMode="auto">
          <a:xfrm>
            <a:off x="5803640" y="976739"/>
            <a:ext cx="5952931" cy="4904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546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643C7F-F3E5-FC31-41F2-15F7B6086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485" y="403677"/>
            <a:ext cx="4293637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0" i="0" dirty="0">
                <a:solidFill>
                  <a:srgbClr val="11111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Евгений Касперский (1965-сегодняшний день)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91E3D2-2818-3623-BF23-2C2857E5E5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620208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srgbClr val="111111"/>
                </a:solidFill>
                <a:latin typeface="-apple-system"/>
              </a:rPr>
              <a:t>Р</a:t>
            </a:r>
            <a:r>
              <a:rPr lang="ru-RU" b="0" i="0" dirty="0">
                <a:solidFill>
                  <a:srgbClr val="111111"/>
                </a:solidFill>
                <a:effectLst/>
                <a:latin typeface="-apple-system"/>
              </a:rPr>
              <a:t>оссийский программист, один из ведущих мировых специалистов в сфере информационной безопасности. Один из основателей, основной владелец и нынешний глава АО "Лаборатория </a:t>
            </a:r>
            <a:r>
              <a:rPr lang="ru-RU" b="0" i="0" dirty="0" err="1">
                <a:solidFill>
                  <a:srgbClr val="111111"/>
                </a:solidFill>
                <a:effectLst/>
                <a:latin typeface="-apple-system"/>
              </a:rPr>
              <a:t>Касперск</a:t>
            </a:r>
            <a:endParaRPr lang="ru-RU" dirty="0"/>
          </a:p>
        </p:txBody>
      </p:sp>
      <p:pic>
        <p:nvPicPr>
          <p:cNvPr id="5122" name="Picture 2" descr="Евгений Касперский фото 13 из 14 в галерее на - 24СМИ">
            <a:extLst>
              <a:ext uri="{FF2B5EF4-FFF2-40B4-BE49-F238E27FC236}">
                <a16:creationId xmlns:a16="http://schemas.microsoft.com/office/drawing/2014/main" id="{FD945B3B-BEEF-0E51-51D2-EA3D8F816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5122" y="433387"/>
            <a:ext cx="4514850" cy="599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044125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225</Words>
  <Application>Microsoft Office PowerPoint</Application>
  <PresentationFormat>Широкоэкранный</PresentationFormat>
  <Paragraphs>13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-apple-system</vt:lpstr>
      <vt:lpstr>Arial</vt:lpstr>
      <vt:lpstr>Calibri</vt:lpstr>
      <vt:lpstr>Calibri Light</vt:lpstr>
      <vt:lpstr>Times New Roman</vt:lpstr>
      <vt:lpstr>Тема Office</vt:lpstr>
      <vt:lpstr>Личности, внесшие вклад в развитие ЭВМ</vt:lpstr>
      <vt:lpstr>Ада Лавлейс (1815-1852)</vt:lpstr>
      <vt:lpstr>Чарльз Бэббидж (1791-1871)</vt:lpstr>
      <vt:lpstr>Джон фон Нейман (1903-1957)</vt:lpstr>
      <vt:lpstr>Билл Гейтс (1955-сегодняшний день)</vt:lpstr>
      <vt:lpstr>Евгений Касперский (1965-сегодняшний день)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Личности, внесшие вклад в развитие ЭВМ</dc:title>
  <dc:creator>Игорь Волочай</dc:creator>
  <cp:lastModifiedBy>Игорь Волочай</cp:lastModifiedBy>
  <cp:revision>5</cp:revision>
  <dcterms:created xsi:type="dcterms:W3CDTF">2023-06-13T08:03:28Z</dcterms:created>
  <dcterms:modified xsi:type="dcterms:W3CDTF">2023-06-13T08:22:21Z</dcterms:modified>
</cp:coreProperties>
</file>