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5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1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88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0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07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2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86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9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8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67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68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5EE27-1210-4959-B4C8-C54AF49C261A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F2F97-C9C3-48FC-A2B5-229C2B56C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29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4CA49-E43B-4F25-90C3-EB1DED734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ПРЕЗЕНТАЦИЯ-ОТЧЁТ ПО ПРАКТИКЕ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D92186-C479-9054-1834-5EF1B604E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студент группы 2КСК21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Волочай Игорь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5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B0DFC6AE-2BD2-B848-A927-FDA6B9EC3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" b="2196"/>
          <a:stretch>
            <a:fillRect/>
          </a:stretch>
        </p:blipFill>
        <p:spPr bwMode="auto">
          <a:xfrm>
            <a:off x="4788730" y="1011832"/>
            <a:ext cx="7246843" cy="572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E19226-A956-0C27-2146-71DE804AE06F}"/>
              </a:ext>
            </a:extLst>
          </p:cNvPr>
          <p:cNvSpPr txBox="1"/>
          <p:nvPr/>
        </p:nvSpPr>
        <p:spPr>
          <a:xfrm>
            <a:off x="335902" y="402650"/>
            <a:ext cx="8076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ПРИКЛАДНОЕ ПРОГРАММНОЕ ОБЕСПЕЧЕНИЕ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7D0A41-137D-408F-CA00-BEBCB0ACC809}"/>
              </a:ext>
            </a:extLst>
          </p:cNvPr>
          <p:cNvSpPr txBox="1"/>
          <p:nvPr/>
        </p:nvSpPr>
        <p:spPr>
          <a:xfrm>
            <a:off x="335902" y="1418284"/>
            <a:ext cx="4502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Прикладное ПО – это программа, ориентированная на решение конкретных задач, рассчитанная на взаимодействие с пользователем.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0FBC1-DF0F-EDE6-ED45-14422B0502B4}"/>
              </a:ext>
            </a:extLst>
          </p:cNvPr>
          <p:cNvSpPr txBox="1"/>
          <p:nvPr/>
        </p:nvSpPr>
        <p:spPr>
          <a:xfrm>
            <a:off x="335902" y="2717404"/>
            <a:ext cx="4502053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К прикладному ПО относятся</a:t>
            </a:r>
            <a:r>
              <a:rPr lang="en-GB" sz="2000" dirty="0"/>
              <a:t>:</a:t>
            </a:r>
            <a:endParaRPr lang="ru-RU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/>
              <a:t>Офисные программы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/>
              <a:t>Системы Управления Базами Данных (СУБД)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/>
              <a:t>Графические редакторы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/>
              <a:t>ПО для работы с компьютерными сетями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/>
              <a:t>ПО специального назначения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291355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22DE5E71-957A-EDA7-624B-4C0436AC3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905" y="329414"/>
            <a:ext cx="4513446" cy="6026998"/>
          </a:xfrm>
        </p:spPr>
        <p:txBody>
          <a:bodyPr>
            <a:normAutofit/>
          </a:bodyPr>
          <a:lstStyle/>
          <a:p>
            <a:r>
              <a:rPr lang="ru-RU" sz="21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прикладного ПО</a:t>
            </a:r>
            <a:r>
              <a:rPr lang="en-GB" sz="21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100" b="1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111111"/>
              </a:solidFill>
            </a:endParaRPr>
          </a:p>
          <a:p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рограммное обеспечение общего назначения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азвлекательного назначения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назначения </a:t>
            </a:r>
          </a:p>
          <a:p>
            <a:r>
              <a:rPr lang="ru-RU" sz="200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сфере применения: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Общедоступное</a:t>
            </a:r>
            <a:endParaRPr lang="ru-RU" sz="2000" b="0" i="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 запуска: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втономное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b="0" i="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Типы прикладного программного обеспечения - Блог веб-программиста">
            <a:extLst>
              <a:ext uri="{FF2B5EF4-FFF2-40B4-BE49-F238E27FC236}">
                <a16:creationId xmlns:a16="http://schemas.microsoft.com/office/drawing/2014/main" id="{34FF15B6-A0EB-52EF-05D6-A7FC9810C19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r="16531"/>
          <a:stretch/>
        </p:blipFill>
        <p:spPr bwMode="auto">
          <a:xfrm>
            <a:off x="5038928" y="374893"/>
            <a:ext cx="6595353" cy="601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81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3F8FA-0E15-49CD-3FAD-09489A67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Заполнение таблицы «Компьютеры»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C781C3A-A2BB-D997-2BDC-E390D3A2D4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900647"/>
            <a:ext cx="10515600" cy="3426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82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6A4EC-004E-9BC3-8D72-1BEED5860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Заполнение таблицы «Компоненты ПК»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72713B6-F41B-63E9-1C40-596907053E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595535"/>
            <a:ext cx="10515600" cy="479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93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3724A-242A-8E72-F676-192FD9A14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Заполнение таблицы «Прикладное ПО»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E6C8C13-B69A-117E-8615-E285138A9B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2993" y="1690688"/>
            <a:ext cx="9546014" cy="4189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448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FF991-A4E5-8C91-0A78-9B7CA415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Заполнение таблицы «Системное ПО»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D586C113-4B4E-4BC5-6E2E-BA9E05F4C7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7661" y="1996751"/>
            <a:ext cx="9096677" cy="3936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40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548E6-1031-915C-00F8-143A661B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Импорт данных из БД в </a:t>
            </a:r>
            <a:r>
              <a:rPr lang="en-US" dirty="0"/>
              <a:t>MS Excel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F27EAB7-2F42-7E32-29E7-17A2222E44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554395"/>
            <a:ext cx="4795132" cy="2116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625D1A39-11F1-952D-FA31-CE4A4599D2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8199" y="3764699"/>
            <a:ext cx="4795131" cy="2512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E7EA5E-5FB5-36C6-5E99-7AA5E76CE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670" y="1707255"/>
            <a:ext cx="4372144" cy="4217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750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99B17-20D3-C9B6-4765-806A49B0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«Импорт данных из БД в </a:t>
            </a:r>
            <a:r>
              <a:rPr lang="en-US" dirty="0"/>
              <a:t>MS Excel</a:t>
            </a:r>
            <a:r>
              <a:rPr lang="ru-RU" dirty="0"/>
              <a:t>»</a:t>
            </a:r>
            <a:br>
              <a:rPr lang="en-US" dirty="0"/>
            </a:br>
            <a:r>
              <a:rPr lang="ru-RU" dirty="0"/>
              <a:t>сводная таблица «Компьютеры»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AFD9DDB-6A09-F52B-F7EB-3FB1A9CD3F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951255"/>
            <a:ext cx="10515600" cy="4100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97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99B17-20D3-C9B6-4765-806A49B0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«Импорт данных из БД в </a:t>
            </a:r>
            <a:r>
              <a:rPr lang="en-US" dirty="0"/>
              <a:t>MS Excel</a:t>
            </a:r>
            <a:r>
              <a:rPr lang="ru-RU" dirty="0"/>
              <a:t>»</a:t>
            </a:r>
            <a:br>
              <a:rPr lang="en-US" dirty="0"/>
            </a:br>
            <a:r>
              <a:rPr lang="ru-RU" dirty="0"/>
              <a:t>сводная таблица «Конфигурация ПК»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BBE075AC-7CC7-0FBA-BB0E-6659964E91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455" y="1782237"/>
            <a:ext cx="10979090" cy="4982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0556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99B17-20D3-C9B6-4765-806A49B0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«Импорт данных из БД в </a:t>
            </a:r>
            <a:r>
              <a:rPr lang="en-US" dirty="0"/>
              <a:t>MS Excel</a:t>
            </a:r>
            <a:r>
              <a:rPr lang="ru-RU" dirty="0"/>
              <a:t>»</a:t>
            </a:r>
            <a:br>
              <a:rPr lang="en-US" dirty="0"/>
            </a:br>
            <a:r>
              <a:rPr lang="ru-RU" dirty="0" err="1"/>
              <a:t>своданя</a:t>
            </a:r>
            <a:r>
              <a:rPr lang="ru-RU" dirty="0"/>
              <a:t> таблица «Прикладное ПО»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224D208-9628-D90C-FAD4-26173C75C8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3742" y="1825625"/>
            <a:ext cx="9684516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2058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99B17-20D3-C9B6-4765-806A49B0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«Импорт данных из БД в </a:t>
            </a:r>
            <a:r>
              <a:rPr lang="en-US" dirty="0"/>
              <a:t>MS Excel</a:t>
            </a:r>
            <a:r>
              <a:rPr lang="ru-RU" dirty="0"/>
              <a:t>»</a:t>
            </a:r>
            <a:br>
              <a:rPr lang="en-US" dirty="0"/>
            </a:br>
            <a:r>
              <a:rPr lang="ru-RU" dirty="0"/>
              <a:t>сводная таблица «Системное ПО»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B450515-99F7-EBED-4C12-44854C88AB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5"/>
          <a:stretch/>
        </p:blipFill>
        <p:spPr>
          <a:xfrm>
            <a:off x="420653" y="1985703"/>
            <a:ext cx="11350693" cy="3988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2036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C2C636-97EA-8605-7B16-FEA8FF46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99" y="1205218"/>
            <a:ext cx="5526958" cy="44475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99D85C-2DD3-91EF-010E-BA3EC49D6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886" y="1205218"/>
            <a:ext cx="5228534" cy="4447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8B70AA-D9B9-7831-B38B-FE6D24BB3B0F}"/>
              </a:ext>
            </a:extLst>
          </p:cNvPr>
          <p:cNvSpPr txBox="1"/>
          <p:nvPr/>
        </p:nvSpPr>
        <p:spPr>
          <a:xfrm>
            <a:off x="3670977" y="214009"/>
            <a:ext cx="4850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Дефрагментация диска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2211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</TotalTime>
  <Words>180</Words>
  <Application>Microsoft Office PowerPoint</Application>
  <PresentationFormat>Широкоэкранный</PresentationFormat>
  <Paragraphs>32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ПРЕЗЕНТАЦИЯ-ОТЧЁТ ПО ПРАКТИКЕ</vt:lpstr>
      <vt:lpstr>Презентация PowerPoint</vt:lpstr>
      <vt:lpstr>Презентация PowerPoint</vt:lpstr>
      <vt:lpstr>Заполнение таблицы «Компьютеры»</vt:lpstr>
      <vt:lpstr>Заполнение таблицы «Компоненты ПК»</vt:lpstr>
      <vt:lpstr>Заполнение таблицы «Прикладное ПО»</vt:lpstr>
      <vt:lpstr>Заполнение таблицы «Системное ПО»</vt:lpstr>
      <vt:lpstr>Импорт данных из БД в MS Excel</vt:lpstr>
      <vt:lpstr>«Импорт данных из БД в MS Excel» сводная таблица «Компьютеры»</vt:lpstr>
      <vt:lpstr>«Импорт данных из БД в MS Excel» сводная таблица «Конфигурация ПК»</vt:lpstr>
      <vt:lpstr>«Импорт данных из БД в MS Excel» своданя таблица «Прикладное ПО»</vt:lpstr>
      <vt:lpstr>«Импорт данных из БД в MS Excel» сводная таблица «Системное ПО»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ПРЕЗЕНТАЦИЯ-ОТЧЁТ ПО ПРАКТИКЕ</dc:title>
  <dc:creator>Игорь Волочай</dc:creator>
  <cp:lastModifiedBy>Игорь Волочай</cp:lastModifiedBy>
  <cp:revision>11</cp:revision>
  <dcterms:created xsi:type="dcterms:W3CDTF">2023-06-13T07:41:19Z</dcterms:created>
  <dcterms:modified xsi:type="dcterms:W3CDTF">2023-06-13T08:02:36Z</dcterms:modified>
</cp:coreProperties>
</file>